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7" r:id="rId3"/>
  </p:sldIdLst>
  <p:sldSz cx="6858000" cy="9906000" type="A4"/>
  <p:notesSz cx="6735763" cy="9866313"/>
  <p:defaultTextStyle>
    <a:defPPr>
      <a:defRPr lang="ja-JP"/>
    </a:defPPr>
    <a:lvl1pPr marL="0" algn="l" defTabSz="9578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78929" algn="l" defTabSz="9578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57857" algn="l" defTabSz="9578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36783" algn="l" defTabSz="9578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915712" algn="l" defTabSz="9578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94638" algn="l" defTabSz="9578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73567" algn="l" defTabSz="9578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352498" algn="l" defTabSz="9578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831426" algn="l" defTabSz="9578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5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75" d="100"/>
          <a:sy n="75" d="100"/>
        </p:scale>
        <p:origin x="-1800" y="12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1F3FB681-1275-4C0D-9E37-44D0BB583685}" type="datetimeFigureOut">
              <a:rPr kumimoji="1" lang="ja-JP" altLang="en-US" smtClean="0"/>
              <a:pPr/>
              <a:t>2014/9/17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1363"/>
            <a:ext cx="25606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727" tIns="45363" rIns="90727" bIns="4536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5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5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F328700C-9C72-482D-8809-0BE429C16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597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9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EA57-598D-4DFA-9058-68C5CBAB84A6}" type="datetimeFigureOut">
              <a:rPr kumimoji="1" lang="ja-JP" altLang="en-US" smtClean="0"/>
              <a:pPr/>
              <a:t>2014/9/17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2299-116D-495D-ABD1-FDBE9532D8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EA57-598D-4DFA-9058-68C5CBAB84A6}" type="datetimeFigureOut">
              <a:rPr kumimoji="1" lang="ja-JP" altLang="en-US" smtClean="0"/>
              <a:pPr/>
              <a:t>2014/9/17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2299-116D-495D-ABD1-FDBE9532D8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3" y="396713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3" y="396713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EA57-598D-4DFA-9058-68C5CBAB84A6}" type="datetimeFigureOut">
              <a:rPr kumimoji="1" lang="ja-JP" altLang="en-US" smtClean="0"/>
              <a:pPr/>
              <a:t>2014/9/17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2299-116D-495D-ABD1-FDBE9532D8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EA57-598D-4DFA-9058-68C5CBAB84A6}" type="datetimeFigureOut">
              <a:rPr kumimoji="1" lang="ja-JP" altLang="en-US" smtClean="0"/>
              <a:pPr/>
              <a:t>2014/9/17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2299-116D-495D-ABD1-FDBE9532D8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7" y="6365535"/>
            <a:ext cx="5829300" cy="1967443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7" y="419859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789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85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436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9157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3946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8735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352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8314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EA57-598D-4DFA-9058-68C5CBAB84A6}" type="datetimeFigureOut">
              <a:rPr kumimoji="1" lang="ja-JP" altLang="en-US" smtClean="0"/>
              <a:pPr/>
              <a:t>2014/9/17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2299-116D-495D-ABD1-FDBE9532D8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3" y="2311411"/>
            <a:ext cx="3028950" cy="65375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3" y="2311411"/>
            <a:ext cx="3028950" cy="65375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EA57-598D-4DFA-9058-68C5CBAB84A6}" type="datetimeFigureOut">
              <a:rPr kumimoji="1" lang="ja-JP" altLang="en-US" smtClean="0"/>
              <a:pPr/>
              <a:t>2014/9/17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2299-116D-495D-ABD1-FDBE9532D8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3" y="2217387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8929" indent="0">
              <a:buNone/>
              <a:defRPr sz="2000" b="1"/>
            </a:lvl2pPr>
            <a:lvl3pPr marL="957857" indent="0">
              <a:buNone/>
              <a:defRPr sz="1800" b="1"/>
            </a:lvl3pPr>
            <a:lvl4pPr marL="1436783" indent="0">
              <a:buNone/>
              <a:defRPr sz="1800" b="1"/>
            </a:lvl4pPr>
            <a:lvl5pPr marL="1915712" indent="0">
              <a:buNone/>
              <a:defRPr sz="1800" b="1"/>
            </a:lvl5pPr>
            <a:lvl6pPr marL="2394638" indent="0">
              <a:buNone/>
              <a:defRPr sz="1800" b="1"/>
            </a:lvl6pPr>
            <a:lvl7pPr marL="2873567" indent="0">
              <a:buNone/>
              <a:defRPr sz="1800" b="1"/>
            </a:lvl7pPr>
            <a:lvl8pPr marL="3352498" indent="0">
              <a:buNone/>
              <a:defRPr sz="1800" b="1"/>
            </a:lvl8pPr>
            <a:lvl9pPr marL="3831426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3" y="3141499"/>
            <a:ext cx="3030141" cy="57074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3" y="2217387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8929" indent="0">
              <a:buNone/>
              <a:defRPr sz="2000" b="1"/>
            </a:lvl2pPr>
            <a:lvl3pPr marL="957857" indent="0">
              <a:buNone/>
              <a:defRPr sz="1800" b="1"/>
            </a:lvl3pPr>
            <a:lvl4pPr marL="1436783" indent="0">
              <a:buNone/>
              <a:defRPr sz="1800" b="1"/>
            </a:lvl4pPr>
            <a:lvl5pPr marL="1915712" indent="0">
              <a:buNone/>
              <a:defRPr sz="1800" b="1"/>
            </a:lvl5pPr>
            <a:lvl6pPr marL="2394638" indent="0">
              <a:buNone/>
              <a:defRPr sz="1800" b="1"/>
            </a:lvl6pPr>
            <a:lvl7pPr marL="2873567" indent="0">
              <a:buNone/>
              <a:defRPr sz="1800" b="1"/>
            </a:lvl7pPr>
            <a:lvl8pPr marL="3352498" indent="0">
              <a:buNone/>
              <a:defRPr sz="1800" b="1"/>
            </a:lvl8pPr>
            <a:lvl9pPr marL="3831426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3" y="3141499"/>
            <a:ext cx="3031332" cy="57074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EA57-598D-4DFA-9058-68C5CBAB84A6}" type="datetimeFigureOut">
              <a:rPr kumimoji="1" lang="ja-JP" altLang="en-US" smtClean="0"/>
              <a:pPr/>
              <a:t>2014/9/17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2299-116D-495D-ABD1-FDBE9532D8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EA57-598D-4DFA-9058-68C5CBAB84A6}" type="datetimeFigureOut">
              <a:rPr kumimoji="1" lang="ja-JP" altLang="en-US" smtClean="0"/>
              <a:pPr/>
              <a:t>2014/9/17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2299-116D-495D-ABD1-FDBE9532D8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EA57-598D-4DFA-9058-68C5CBAB84A6}" type="datetimeFigureOut">
              <a:rPr kumimoji="1" lang="ja-JP" altLang="en-US" smtClean="0"/>
              <a:pPr/>
              <a:t>2014/9/17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2299-116D-495D-ABD1-FDBE9532D8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18"/>
            <a:ext cx="2256237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5" y="394419"/>
            <a:ext cx="3833813" cy="8454497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3" y="2072924"/>
            <a:ext cx="2256237" cy="6775980"/>
          </a:xfrm>
        </p:spPr>
        <p:txBody>
          <a:bodyPr/>
          <a:lstStyle>
            <a:lvl1pPr marL="0" indent="0">
              <a:buNone/>
              <a:defRPr sz="1600"/>
            </a:lvl1pPr>
            <a:lvl2pPr marL="478929" indent="0">
              <a:buNone/>
              <a:defRPr sz="1300"/>
            </a:lvl2pPr>
            <a:lvl3pPr marL="957857" indent="0">
              <a:buNone/>
              <a:defRPr sz="1100"/>
            </a:lvl3pPr>
            <a:lvl4pPr marL="1436783" indent="0">
              <a:buNone/>
              <a:defRPr sz="900"/>
            </a:lvl4pPr>
            <a:lvl5pPr marL="1915712" indent="0">
              <a:buNone/>
              <a:defRPr sz="900"/>
            </a:lvl5pPr>
            <a:lvl6pPr marL="2394638" indent="0">
              <a:buNone/>
              <a:defRPr sz="900"/>
            </a:lvl6pPr>
            <a:lvl7pPr marL="2873567" indent="0">
              <a:buNone/>
              <a:defRPr sz="900"/>
            </a:lvl7pPr>
            <a:lvl8pPr marL="3352498" indent="0">
              <a:buNone/>
              <a:defRPr sz="900"/>
            </a:lvl8pPr>
            <a:lvl9pPr marL="383142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EA57-598D-4DFA-9058-68C5CBAB84A6}" type="datetimeFigureOut">
              <a:rPr kumimoji="1" lang="ja-JP" altLang="en-US" smtClean="0"/>
              <a:pPr/>
              <a:t>2014/9/17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2299-116D-495D-ABD1-FDBE9532D8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8" y="6934204"/>
            <a:ext cx="4114800" cy="8186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8" y="885119"/>
            <a:ext cx="4114800" cy="5943600"/>
          </a:xfrm>
        </p:spPr>
        <p:txBody>
          <a:bodyPr/>
          <a:lstStyle>
            <a:lvl1pPr marL="0" indent="0">
              <a:buNone/>
              <a:defRPr sz="3300"/>
            </a:lvl1pPr>
            <a:lvl2pPr marL="478929" indent="0">
              <a:buNone/>
              <a:defRPr sz="2900"/>
            </a:lvl2pPr>
            <a:lvl3pPr marL="957857" indent="0">
              <a:buNone/>
              <a:defRPr sz="2400"/>
            </a:lvl3pPr>
            <a:lvl4pPr marL="1436783" indent="0">
              <a:buNone/>
              <a:defRPr sz="2000"/>
            </a:lvl4pPr>
            <a:lvl5pPr marL="1915712" indent="0">
              <a:buNone/>
              <a:defRPr sz="2000"/>
            </a:lvl5pPr>
            <a:lvl6pPr marL="2394638" indent="0">
              <a:buNone/>
              <a:defRPr sz="2000"/>
            </a:lvl6pPr>
            <a:lvl7pPr marL="2873567" indent="0">
              <a:buNone/>
              <a:defRPr sz="2000"/>
            </a:lvl7pPr>
            <a:lvl8pPr marL="3352498" indent="0">
              <a:buNone/>
              <a:defRPr sz="2000"/>
            </a:lvl8pPr>
            <a:lvl9pPr marL="3831426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8" y="7752824"/>
            <a:ext cx="4114800" cy="1162580"/>
          </a:xfrm>
        </p:spPr>
        <p:txBody>
          <a:bodyPr/>
          <a:lstStyle>
            <a:lvl1pPr marL="0" indent="0">
              <a:buNone/>
              <a:defRPr sz="1600"/>
            </a:lvl1pPr>
            <a:lvl2pPr marL="478929" indent="0">
              <a:buNone/>
              <a:defRPr sz="1300"/>
            </a:lvl2pPr>
            <a:lvl3pPr marL="957857" indent="0">
              <a:buNone/>
              <a:defRPr sz="1100"/>
            </a:lvl3pPr>
            <a:lvl4pPr marL="1436783" indent="0">
              <a:buNone/>
              <a:defRPr sz="900"/>
            </a:lvl4pPr>
            <a:lvl5pPr marL="1915712" indent="0">
              <a:buNone/>
              <a:defRPr sz="900"/>
            </a:lvl5pPr>
            <a:lvl6pPr marL="2394638" indent="0">
              <a:buNone/>
              <a:defRPr sz="900"/>
            </a:lvl6pPr>
            <a:lvl7pPr marL="2873567" indent="0">
              <a:buNone/>
              <a:defRPr sz="900"/>
            </a:lvl7pPr>
            <a:lvl8pPr marL="3352498" indent="0">
              <a:buNone/>
              <a:defRPr sz="900"/>
            </a:lvl8pPr>
            <a:lvl9pPr marL="383142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EA57-598D-4DFA-9058-68C5CBAB84A6}" type="datetimeFigureOut">
              <a:rPr kumimoji="1" lang="ja-JP" altLang="en-US" smtClean="0"/>
              <a:pPr/>
              <a:t>2014/9/17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2299-116D-495D-ABD1-FDBE9532D8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5788" tIns="47893" rIns="95788" bIns="4789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11"/>
            <a:ext cx="6172200" cy="6537504"/>
          </a:xfrm>
          <a:prstGeom prst="rect">
            <a:avLst/>
          </a:prstGeom>
        </p:spPr>
        <p:txBody>
          <a:bodyPr vert="horz" lIns="95788" tIns="47893" rIns="95788" bIns="4789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407"/>
            <a:ext cx="1600200" cy="527403"/>
          </a:xfrm>
          <a:prstGeom prst="rect">
            <a:avLst/>
          </a:prstGeom>
        </p:spPr>
        <p:txBody>
          <a:bodyPr vert="horz" lIns="95788" tIns="47893" rIns="95788" bIns="4789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7EA57-598D-4DFA-9058-68C5CBAB84A6}" type="datetimeFigureOut">
              <a:rPr kumimoji="1" lang="ja-JP" altLang="en-US" smtClean="0"/>
              <a:pPr/>
              <a:t>2014/9/17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407"/>
            <a:ext cx="2171700" cy="527403"/>
          </a:xfrm>
          <a:prstGeom prst="rect">
            <a:avLst/>
          </a:prstGeom>
        </p:spPr>
        <p:txBody>
          <a:bodyPr vert="horz" lIns="95788" tIns="47893" rIns="95788" bIns="4789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407"/>
            <a:ext cx="1600200" cy="527403"/>
          </a:xfrm>
          <a:prstGeom prst="rect">
            <a:avLst/>
          </a:prstGeom>
        </p:spPr>
        <p:txBody>
          <a:bodyPr vert="horz" lIns="95788" tIns="47893" rIns="95788" bIns="4789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62299-116D-495D-ABD1-FDBE9532D8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57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96" indent="-359196" algn="l" defTabSz="957857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59" indent="-299333" algn="l" defTabSz="957857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319" indent="-239464" algn="l" defTabSz="957857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45" indent="-239464" algn="l" defTabSz="957857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74" indent="-239464" algn="l" defTabSz="957857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103" indent="-239464" algn="l" defTabSz="95785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033" indent="-239464" algn="l" defTabSz="95785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962" indent="-239464" algn="l" defTabSz="95785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90" indent="-239464" algn="l" defTabSz="95785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29" algn="l" defTabSz="9578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57" algn="l" defTabSz="9578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83" algn="l" defTabSz="9578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12" algn="l" defTabSz="9578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638" algn="l" defTabSz="9578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67" algn="l" defTabSz="9578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98" algn="l" defTabSz="9578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426" algn="l" defTabSz="9578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755124" y="1170110"/>
            <a:ext cx="556821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メールまたは</a:t>
            </a:r>
            <a:r>
              <a:rPr lang="en-US" altLang="ja-JP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申し込まれる方は、下記の項目に記入してお送りください。</a:t>
            </a:r>
            <a:r>
              <a:rPr lang="ja-JP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送信表は不要です。ホームページ（</a:t>
            </a:r>
            <a:r>
              <a:rPr lang="en-US" altLang="ja-JP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http://miyagi-kokoro.org</a:t>
            </a:r>
            <a:r>
              <a:rPr lang="en-US" altLang="ja-JP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）からも申し込めます。</a:t>
            </a:r>
            <a:endParaRPr lang="en-US" altLang="ja-JP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なお、定員に達してしまった場合には、申込締切日前であっても受付を終了させていただきます。ご了承ください。</a:t>
            </a:r>
            <a:endParaRPr lang="en-US" altLang="ja-JP" sz="1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629326" y="3450856"/>
            <a:ext cx="5667514" cy="2870648"/>
            <a:chOff x="809843" y="2001795"/>
            <a:chExt cx="5667514" cy="3229560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330" y="2130626"/>
              <a:ext cx="116594" cy="107266"/>
            </a:xfrm>
            <a:prstGeom prst="rect">
              <a:avLst/>
            </a:prstGeom>
          </p:spPr>
        </p:pic>
        <p:sp>
          <p:nvSpPr>
            <p:cNvPr id="8" name="正方形/長方形 7"/>
            <p:cNvSpPr/>
            <p:nvPr/>
          </p:nvSpPr>
          <p:spPr>
            <a:xfrm>
              <a:off x="935924" y="2001795"/>
              <a:ext cx="723275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1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ご所属</a:t>
              </a:r>
              <a:endParaRPr lang="ja-JP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9" name="図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2947" y="2297316"/>
              <a:ext cx="4614601" cy="123412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330" y="2691288"/>
              <a:ext cx="116594" cy="107266"/>
            </a:xfrm>
            <a:prstGeom prst="rect">
              <a:avLst/>
            </a:prstGeom>
          </p:spPr>
        </p:pic>
        <p:sp>
          <p:nvSpPr>
            <p:cNvPr id="11" name="正方形/長方形 10"/>
            <p:cNvSpPr/>
            <p:nvPr/>
          </p:nvSpPr>
          <p:spPr>
            <a:xfrm>
              <a:off x="960112" y="2549885"/>
              <a:ext cx="1082348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1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参加希望者</a:t>
              </a:r>
              <a:endParaRPr lang="ja-JP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843" y="4257703"/>
              <a:ext cx="116594" cy="107266"/>
            </a:xfrm>
            <a:prstGeom prst="rect">
              <a:avLst/>
            </a:prstGeom>
          </p:spPr>
        </p:pic>
        <p:sp>
          <p:nvSpPr>
            <p:cNvPr id="17" name="正方形/長方形 16"/>
            <p:cNvSpPr/>
            <p:nvPr/>
          </p:nvSpPr>
          <p:spPr>
            <a:xfrm>
              <a:off x="960112" y="4113739"/>
              <a:ext cx="902811" cy="30777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1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ご連絡先</a:t>
              </a:r>
              <a:endParaRPr lang="ja-JP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19" name="図 1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0567" y="3202179"/>
              <a:ext cx="4446790" cy="129163"/>
            </a:xfrm>
            <a:prstGeom prst="rect">
              <a:avLst/>
            </a:prstGeom>
          </p:spPr>
        </p:pic>
        <p:sp>
          <p:nvSpPr>
            <p:cNvPr id="20" name="正方形/長方形 19"/>
            <p:cNvSpPr/>
            <p:nvPr/>
          </p:nvSpPr>
          <p:spPr>
            <a:xfrm>
              <a:off x="2627624" y="2621198"/>
              <a:ext cx="646331" cy="3116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12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お名前</a:t>
              </a:r>
              <a:endParaRPr lang="ja-JP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5388425" y="2621198"/>
              <a:ext cx="646331" cy="3116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12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懇親会</a:t>
              </a:r>
              <a:endParaRPr lang="ja-JP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5152642" y="2951512"/>
              <a:ext cx="1107996" cy="3116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12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参加・不参加</a:t>
              </a:r>
              <a:endParaRPr lang="ja-JP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25" name="図 24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8272" y="3578391"/>
              <a:ext cx="4430693" cy="129163"/>
            </a:xfrm>
            <a:prstGeom prst="rect">
              <a:avLst/>
            </a:prstGeom>
          </p:spPr>
        </p:pic>
        <p:sp>
          <p:nvSpPr>
            <p:cNvPr id="26" name="正方形/長方形 25"/>
            <p:cNvSpPr/>
            <p:nvPr/>
          </p:nvSpPr>
          <p:spPr>
            <a:xfrm>
              <a:off x="5157592" y="3331342"/>
              <a:ext cx="1107996" cy="3116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12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参加・不参加</a:t>
              </a:r>
              <a:endParaRPr lang="ja-JP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28" name="図 2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2298" y="3934512"/>
              <a:ext cx="4459085" cy="129163"/>
            </a:xfrm>
            <a:prstGeom prst="rect">
              <a:avLst/>
            </a:prstGeom>
          </p:spPr>
        </p:pic>
        <p:sp>
          <p:nvSpPr>
            <p:cNvPr id="29" name="正方形/長方形 28"/>
            <p:cNvSpPr/>
            <p:nvPr/>
          </p:nvSpPr>
          <p:spPr>
            <a:xfrm>
              <a:off x="5157592" y="3680493"/>
              <a:ext cx="1107996" cy="3116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ja-JP" altLang="en-US" sz="12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参加・不参加</a:t>
              </a:r>
              <a:endParaRPr lang="ja-JP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1154326" y="4860654"/>
              <a:ext cx="5285068" cy="370701"/>
              <a:chOff x="1225552" y="4292646"/>
              <a:chExt cx="5285068" cy="370701"/>
            </a:xfrm>
          </p:grpSpPr>
          <p:pic>
            <p:nvPicPr>
              <p:cNvPr id="18" name="図 17"/>
              <p:cNvPicPr>
                <a:picLocks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04171" y="4537497"/>
                <a:ext cx="3806449" cy="125850"/>
              </a:xfrm>
              <a:prstGeom prst="rect">
                <a:avLst/>
              </a:prstGeom>
            </p:spPr>
          </p:pic>
          <p:sp>
            <p:nvSpPr>
              <p:cNvPr id="36" name="正方形/長方形 35"/>
              <p:cNvSpPr/>
              <p:nvPr/>
            </p:nvSpPr>
            <p:spPr>
              <a:xfrm>
                <a:off x="1225552" y="4292646"/>
                <a:ext cx="1620957" cy="30777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ja-JP" altLang="en-US" sz="14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メールアドレス：</a:t>
                </a:r>
                <a:endParaRPr lang="ja-JP" alt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grpSp>
          <p:nvGrpSpPr>
            <p:cNvPr id="3" name="グループ化 2"/>
            <p:cNvGrpSpPr/>
            <p:nvPr/>
          </p:nvGrpSpPr>
          <p:grpSpPr>
            <a:xfrm>
              <a:off x="1090704" y="4456417"/>
              <a:ext cx="2602544" cy="370701"/>
              <a:chOff x="1087803" y="4988751"/>
              <a:chExt cx="2602544" cy="370701"/>
            </a:xfrm>
          </p:grpSpPr>
          <p:sp>
            <p:nvSpPr>
              <p:cNvPr id="27" name="正方形/長方形 26"/>
              <p:cNvSpPr/>
              <p:nvPr/>
            </p:nvSpPr>
            <p:spPr>
              <a:xfrm>
                <a:off x="1087803" y="4988751"/>
                <a:ext cx="736099" cy="30777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r"/>
                <a:r>
                  <a:rPr lang="en-US" altLang="ja-JP" sz="14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TEL</a:t>
                </a:r>
                <a:r>
                  <a:rPr lang="ja-JP" altLang="en-US" sz="14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</a:t>
                </a:r>
                <a:endParaRPr lang="ja-JP" alt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pic>
            <p:nvPicPr>
              <p:cNvPr id="30" name="図 29"/>
              <p:cNvPicPr>
                <a:picLocks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7247" y="5233602"/>
                <a:ext cx="1943100" cy="125850"/>
              </a:xfrm>
              <a:prstGeom prst="rect">
                <a:avLst/>
              </a:prstGeom>
            </p:spPr>
          </p:pic>
        </p:grpSp>
        <p:grpSp>
          <p:nvGrpSpPr>
            <p:cNvPr id="4" name="グループ化 3"/>
            <p:cNvGrpSpPr/>
            <p:nvPr/>
          </p:nvGrpSpPr>
          <p:grpSpPr>
            <a:xfrm>
              <a:off x="3705792" y="4483155"/>
              <a:ext cx="2648840" cy="370702"/>
              <a:chOff x="3755025" y="5015489"/>
              <a:chExt cx="2648840" cy="370702"/>
            </a:xfrm>
          </p:grpSpPr>
          <p:sp>
            <p:nvSpPr>
              <p:cNvPr id="33" name="正方形/長方形 32"/>
              <p:cNvSpPr/>
              <p:nvPr/>
            </p:nvSpPr>
            <p:spPr>
              <a:xfrm>
                <a:off x="3755025" y="5015489"/>
                <a:ext cx="761747" cy="30777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r"/>
                <a:r>
                  <a:rPr lang="en-US" altLang="ja-JP" sz="14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FAX</a:t>
                </a:r>
                <a:r>
                  <a:rPr lang="ja-JP" altLang="en-US" sz="14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</a:t>
                </a:r>
                <a:endParaRPr lang="ja-JP" alt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pic>
            <p:nvPicPr>
              <p:cNvPr id="37" name="図 36"/>
              <p:cNvPicPr>
                <a:picLocks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60765" y="5260341"/>
                <a:ext cx="1943100" cy="125850"/>
              </a:xfrm>
              <a:prstGeom prst="rect">
                <a:avLst/>
              </a:prstGeom>
            </p:spPr>
          </p:pic>
        </p:grpSp>
      </p:grpSp>
      <p:grpSp>
        <p:nvGrpSpPr>
          <p:cNvPr id="46" name="グループ化 45"/>
          <p:cNvGrpSpPr/>
          <p:nvPr/>
        </p:nvGrpSpPr>
        <p:grpSpPr>
          <a:xfrm>
            <a:off x="1646286" y="2493456"/>
            <a:ext cx="3798787" cy="805965"/>
            <a:chOff x="1318481" y="2201496"/>
            <a:chExt cx="3798787" cy="805965"/>
          </a:xfrm>
        </p:grpSpPr>
        <p:sp>
          <p:nvSpPr>
            <p:cNvPr id="38" name="正方形/長方形 37"/>
            <p:cNvSpPr/>
            <p:nvPr/>
          </p:nvSpPr>
          <p:spPr>
            <a:xfrm>
              <a:off x="1344059" y="2235146"/>
              <a:ext cx="3692624" cy="73866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ja-JP" altLang="en-US" sz="1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（送付先）</a:t>
              </a:r>
              <a:endParaRPr lang="en-US" altLang="ja-JP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en-US" altLang="ja-JP" sz="1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F A X</a:t>
              </a:r>
              <a:r>
                <a:rPr lang="ja-JP" altLang="en-US" sz="1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：</a:t>
              </a:r>
              <a:r>
                <a:rPr lang="ja-JP" altLang="en-US" sz="1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０２２－２６３－６７５０</a:t>
              </a:r>
              <a:endParaRPr lang="en-US" altLang="ja-JP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4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メール：</a:t>
              </a:r>
              <a:r>
                <a:rPr lang="en-US" altLang="ja-JP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kokoro-kikaku@hotmail.co.jp </a:t>
              </a:r>
              <a:endParaRPr lang="ja-JP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318481" y="2201496"/>
              <a:ext cx="3798787" cy="8059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</p:grpSp>
      <p:sp>
        <p:nvSpPr>
          <p:cNvPr id="39" name="正方形/長方形 38"/>
          <p:cNvSpPr/>
          <p:nvPr/>
        </p:nvSpPr>
        <p:spPr>
          <a:xfrm>
            <a:off x="1747752" y="2185679"/>
            <a:ext cx="359585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申込締切：平成２６年１１月１４日（金）</a:t>
            </a:r>
            <a:endParaRPr lang="ja-JP" alt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518859" y="114555"/>
            <a:ext cx="1524475" cy="514449"/>
            <a:chOff x="418541" y="255958"/>
            <a:chExt cx="1524475" cy="514449"/>
          </a:xfrm>
        </p:grpSpPr>
        <p:sp>
          <p:nvSpPr>
            <p:cNvPr id="40" name="正方形/長方形 39"/>
            <p:cNvSpPr/>
            <p:nvPr/>
          </p:nvSpPr>
          <p:spPr>
            <a:xfrm>
              <a:off x="418541" y="277964"/>
              <a:ext cx="518091" cy="4924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26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第</a:t>
              </a:r>
              <a:endParaRPr lang="ja-JP" altLang="en-US" sz="2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1424925" y="272060"/>
              <a:ext cx="518091" cy="4924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2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回</a:t>
              </a:r>
              <a:endParaRPr lang="ja-JP" altLang="en-US" sz="2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946024" y="255958"/>
              <a:ext cx="489069" cy="509703"/>
              <a:chOff x="147123" y="1184504"/>
              <a:chExt cx="489069" cy="509703"/>
            </a:xfrm>
          </p:grpSpPr>
          <p:sp>
            <p:nvSpPr>
              <p:cNvPr id="15" name="円/楕円 14"/>
              <p:cNvSpPr/>
              <p:nvPr/>
            </p:nvSpPr>
            <p:spPr>
              <a:xfrm>
                <a:off x="147123" y="1211258"/>
                <a:ext cx="489069" cy="48294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158133" y="1184504"/>
                <a:ext cx="445955" cy="49244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sz="2600" b="1" cap="none" spc="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９</a:t>
                </a:r>
                <a:endParaRPr lang="ja-JP" altLang="en-US" sz="2600" b="1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</p:grpSp>
      </p:grpSp>
      <p:sp>
        <p:nvSpPr>
          <p:cNvPr id="45" name="正方形/長方形 44"/>
          <p:cNvSpPr/>
          <p:nvPr/>
        </p:nvSpPr>
        <p:spPr>
          <a:xfrm>
            <a:off x="607462" y="629004"/>
            <a:ext cx="56893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震災心のケア交流会みやぎ申込書</a:t>
            </a:r>
            <a:endParaRPr lang="ja-JP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870976" y="114555"/>
            <a:ext cx="298702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ja-JP" altLang="en-US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（メールまたはＦＡＸ専用）</a:t>
            </a:r>
            <a:endParaRPr lang="ja-JP" altLang="en-U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871526" y="6570410"/>
            <a:ext cx="539121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講演に盛り込んで欲しい内容がありましたら</a:t>
            </a:r>
            <a:r>
              <a:rPr lang="ja-JP" alt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、お書きください</a:t>
            </a:r>
            <a:r>
              <a:rPr lang="ja-JP" altLang="en-U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46548" y="8544644"/>
            <a:ext cx="619482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・・・確認とお知らせ・・・</a:t>
            </a:r>
            <a:endParaRPr lang="en-US" altLang="ja-JP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</a:t>
            </a:r>
            <a:r>
              <a:rPr lang="ja-JP" alt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報道関係者も来場しますので、ご了承ください。</a:t>
            </a:r>
            <a:endParaRPr lang="en-US" altLang="ja-JP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名刺を是非お持ちください。</a:t>
            </a:r>
            <a:endParaRPr lang="en-US" altLang="ja-JP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活動報告書、パンフレット等を配布できますので、よろしければ</a:t>
            </a:r>
            <a:endParaRPr lang="en-US" altLang="ja-JP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ご持参ください。</a:t>
            </a:r>
            <a:endParaRPr lang="ja-JP" alt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20" y="6692454"/>
            <a:ext cx="116594" cy="95345"/>
          </a:xfrm>
          <a:prstGeom prst="rect">
            <a:avLst/>
          </a:prstGeom>
        </p:spPr>
      </p:pic>
      <p:sp>
        <p:nvSpPr>
          <p:cNvPr id="14" name="角丸四角形 13"/>
          <p:cNvSpPr/>
          <p:nvPr/>
        </p:nvSpPr>
        <p:spPr>
          <a:xfrm>
            <a:off x="478727" y="8409384"/>
            <a:ext cx="6133906" cy="1365696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3861708" y="4014123"/>
            <a:ext cx="80021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名簿掲載</a:t>
            </a:r>
            <a:endParaRPr lang="ja-JP" alt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918025" y="4295028"/>
            <a:ext cx="64633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可</a:t>
            </a:r>
            <a:r>
              <a:rPr lang="ja-JP" alt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・否</a:t>
            </a:r>
            <a:endParaRPr lang="ja-JP" alt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3918025" y="4587941"/>
            <a:ext cx="64633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可</a:t>
            </a:r>
            <a:r>
              <a:rPr lang="ja-JP" alt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・否</a:t>
            </a:r>
            <a:endParaRPr lang="ja-JP" alt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926696" y="4917594"/>
            <a:ext cx="64633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可</a:t>
            </a:r>
            <a:r>
              <a:rPr lang="ja-JP" alt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・否</a:t>
            </a:r>
            <a:endParaRPr lang="ja-JP" alt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3" name="図 5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26" y="7257256"/>
            <a:ext cx="5302589" cy="111864"/>
          </a:xfrm>
          <a:prstGeom prst="rect">
            <a:avLst/>
          </a:prstGeom>
        </p:spPr>
      </p:pic>
      <p:pic>
        <p:nvPicPr>
          <p:cNvPr id="54" name="図 5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26" y="7519508"/>
            <a:ext cx="5302589" cy="111864"/>
          </a:xfrm>
          <a:prstGeom prst="rect">
            <a:avLst/>
          </a:prstGeom>
        </p:spPr>
      </p:pic>
      <p:pic>
        <p:nvPicPr>
          <p:cNvPr id="55" name="図 5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86" y="7833320"/>
            <a:ext cx="5302589" cy="11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82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1_イベントポスター04（忘年会）_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077E05-DEF3-4EE0-A891-019D3A39F7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イベント ポスター (忘年会)</Template>
  <TotalTime>0</TotalTime>
  <Words>73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31_イベントポスター04（忘年会）_b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2013-09-05T09:41:48Z</dcterms:created>
  <dcterms:modified xsi:type="dcterms:W3CDTF">2014-09-17T08:44:39Z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TC102865209990</vt:lpwstr>
  </property>
</Properties>
</file>